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CDA67-E41D-45FA-B2C5-D68C68A5FB61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2B199-CC44-4BCA-8760-F6CD1F57055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163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2B199-CC44-4BCA-8760-F6CD1F570551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11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2B199-CC44-4BCA-8760-F6CD1F570551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2261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2B199-CC44-4BCA-8760-F6CD1F570551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659BC-3108-0F3D-4626-F0135CB65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EE37E8-F110-0999-A6AB-4F2B27FC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8E4E-C4E0-9EC9-4A95-4659CE33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5B947F-8E47-862F-03D4-B4BE8B24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BAD7CD-2D1F-8472-35AE-D250EF7C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679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F00EB-0EA8-24B1-5C58-553CDB4A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FD905D-DD0C-9FAC-6598-83D041001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4800B5-3DA5-E8E6-2127-B5CF2D4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8166A4-DC81-D1CC-BAFB-82AA66F89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BF9EAE-4799-52F5-315D-5ED71F1D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6269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785431F-96D3-D28A-9CF9-65F070A44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91925-485D-2054-18A5-348E97E4C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3B266-EF60-4FD2-D676-7C73C0E8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D36937-C468-C268-BD9A-8F504B91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50A493-41C1-56A3-2586-76918331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551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1B320-85E6-E993-5B34-95B2BC30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5D2BD-8EFA-E73C-B122-9E978BB4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9931E-3311-D161-0193-60F55B86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53CFAB-0AE8-2662-CF8C-E57A0659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9F071-942E-3DBB-7C02-0A569ED3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444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8101E-7D87-B43D-2923-6210D9D21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E9673-0329-D45E-7F21-9C0A2B6D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98BDB8-C9D1-F846-304F-50ACF939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E297B2-177A-5BEB-DFC1-F869D90C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115E8E-69C8-841B-1605-E615E770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094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7E2D-D1C3-61C1-FA36-91416734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4AB5E3-BB91-1B71-F83B-7759A101E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9AD737-551F-7264-5446-A169CBAA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CC9568-CA62-51DD-33B9-E90434F4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07C22-E2F2-6431-678A-CE71EB51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4E0571-A357-9C32-75C4-67A4471F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880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F8126-3B1F-1DB6-95B8-812B5404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1445AF-D967-FBBC-7673-729E00C82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8467E9-040C-C199-FA47-652F6384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72B71A-DDAD-AFFD-B640-42254E549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B9392F-21D2-68A1-145E-7DBE929DD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E76453-6E40-F812-CBD8-8815D100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EA7C2E-E25B-6FFB-A534-8E7079C5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BEAC2B-E512-DC53-D5A8-3481A112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627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405E3-02E6-4AF1-8FF0-593EAFF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40D72B-5E3D-B212-A593-0F276668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23E2E8-A415-6F50-50D7-C1391433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4CDBE4-653C-5C02-3EA0-1F14D833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062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BF5909-0847-5D84-BAED-366AEBF0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CAF4B0-479D-07A2-43B6-4FA8A26C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06773B-CF43-48A2-2A4B-C47EF06F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605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490EC-24F8-62B6-FB85-306F145A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431FBD-C195-B0B6-E4D8-BA0628F5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CC17D0-816A-1764-65CD-AE224871F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E49AAB-FEA7-FABF-2459-96F378C6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6F7E7B-863E-0F20-065C-F49B9E7D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E42911-2DE3-B30A-A439-8783ACC0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070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25C40-B3A1-62B7-4C36-4FCF4A39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4F8366-02D9-D01E-56B8-8F7B7D63D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1FA69C-C4C3-C10F-B620-A2B7D5251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9C6E8F-0840-334A-4A43-45A360F4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E8BCF-CE49-5C62-9E0D-CFF676D92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447B9A-3689-5B31-94B2-B9A6E556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376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397B5-F5FB-E612-0F67-F01F4E28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82DDBD-29CC-5FE4-7327-3585D68A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505B57-AD25-AC5A-463C-868DE7C98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9A610-83C6-4E21-BBB2-49C78FC1A5B2}" type="datetimeFigureOut">
              <a:rPr lang="LID4096" smtClean="0"/>
              <a:t>05/15/2025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4A90A-87FB-F409-A23F-6EB655B44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2EC3C-EEC5-264E-7D7C-61F913DDD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4FD71-F14A-4B52-A066-D614B9939A0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307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50445E-4678-26D0-96B4-6DB5776371B9}"/>
              </a:ext>
            </a:extLst>
          </p:cNvPr>
          <p:cNvSpPr txBox="1"/>
          <p:nvPr/>
        </p:nvSpPr>
        <p:spPr>
          <a:xfrm>
            <a:off x="1272208" y="383459"/>
            <a:ext cx="9243392" cy="6503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1096" algn="ctr" fontAlgn="t">
              <a:lnSpc>
                <a:spcPts val="1530"/>
              </a:lnSpc>
              <a:buNone/>
            </a:pP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</a:t>
            </a:r>
            <a:r>
              <a:rPr lang="ru-KZ" b="0" i="0" u="none" strike="noStrike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науки</a:t>
            </a:r>
            <a:r>
              <a:rPr lang="ru-KZ" b="0" i="0" u="none" strike="noStrike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lang="ru-KZ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lang="ru-KZ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Республики</a:t>
            </a:r>
            <a:r>
              <a:rPr lang="ru-KZ" b="0" i="0" u="none" strike="noStrike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Казахстан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2889504" marR="969264" algn="ctr" fontAlgn="t">
              <a:lnSpc>
                <a:spcPts val="1800"/>
              </a:lnSpc>
              <a:spcBef>
                <a:spcPts val="80"/>
              </a:spcBef>
              <a:buNone/>
            </a:pP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</a:t>
            </a:r>
            <a:r>
              <a:rPr lang="ru-KZ" b="0" i="0" u="none" strike="noStrike" spc="-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lang="ru-KZ" b="0" i="0" u="none" strike="noStrike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lang="ru-KZ" b="0" i="0" u="none" strike="noStrike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им.</a:t>
            </a:r>
            <a:r>
              <a:rPr lang="ru-KZ" b="0" i="0" u="none" strike="noStrike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М.</a:t>
            </a:r>
            <a:r>
              <a:rPr lang="ru-KZ" b="0" i="0" u="none" strike="noStrike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 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инженерии</a:t>
            </a:r>
            <a:r>
              <a:rPr lang="ru-KZ" b="0" i="0" u="none" strike="noStrike" spc="-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KZ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цифровых</a:t>
            </a:r>
            <a:r>
              <a:rPr lang="ru-KZ" b="0" i="0" u="none" strike="noStrike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1920240" algn="ctr" fontAlgn="t">
              <a:spcBef>
                <a:spcPts val="40"/>
              </a:spcBef>
              <a:buNone/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lang="ru-KZ" b="0" i="0" u="none" strike="noStrike" spc="5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«Информационно-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коммуникационные</a:t>
            </a:r>
            <a:r>
              <a:rPr lang="ru-KZ" b="0" i="0" u="none" strike="noStrike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технологии»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1920240" algn="ctr" fontAlgn="t">
              <a:buNone/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</a:t>
            </a:r>
            <a:r>
              <a:rPr lang="ru-KZ" b="0" i="0" u="none" strike="noStrike" spc="-8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1920240" algn="ctr" fontAlgn="t">
              <a:spcBef>
                <a:spcPts val="120"/>
              </a:spcBef>
              <a:buNone/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дисциплине:</a:t>
            </a:r>
            <a:r>
              <a:rPr lang="ru-KZ" b="0" i="0" u="none" strike="noStrike" spc="-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Протоколы</a:t>
            </a:r>
            <a:r>
              <a:rPr lang="ru-KZ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KZ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</a:t>
            </a:r>
            <a:r>
              <a:rPr lang="ru-KZ" b="0" i="0" u="none" strike="noStrike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компьютерных</a:t>
            </a:r>
            <a:r>
              <a:rPr lang="ru-KZ" b="0" i="0" u="none" strike="noStrike" spc="-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</a:t>
            </a:r>
            <a:endParaRPr lang="ru-RU" spc="-10" dirty="0">
              <a:latin typeface="Arial" panose="020B0604020202020204" pitchFamily="34" charset="0"/>
            </a:endParaRPr>
          </a:p>
          <a:p>
            <a:pPr marL="1920240" algn="ctr" fontAlgn="t">
              <a:spcBef>
                <a:spcPts val="120"/>
              </a:spcBef>
              <a:buNone/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ru-KZ" b="0" i="0" u="none" strike="noStrike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тему: «Разработка</a:t>
            </a:r>
            <a:r>
              <a:rPr lang="ru-KZ" b="0" i="0" u="none" strike="noStrike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поисковой</a:t>
            </a:r>
            <a:r>
              <a:rPr lang="ru-KZ" b="0" i="0" u="none" strike="noStrike" spc="-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ТОО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«Ромашка»</a:t>
            </a:r>
            <a:endParaRPr lang="ru-RU" b="0" i="0" u="none" strike="noStrike" spc="-1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r>
              <a:rPr lang="ru-RU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920240" algn="ctr" fontAlgn="t">
              <a:buNone/>
            </a:pPr>
            <a:endParaRPr lang="ru-RU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b="0" i="0" u="none" strike="noStrike" spc="-1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b="0" i="0" u="none" strike="noStrike" spc="-1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b="0" i="0" u="none" strike="noStrike" spc="-1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RU" b="0" i="0" u="none" strike="noStrike" spc="-1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20240" algn="ctr" fontAlgn="t">
              <a:buNone/>
            </a:pP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27432" marR="3438144" algn="l" fontAlgn="t">
              <a:lnSpc>
                <a:spcPct val="107000"/>
              </a:lnSpc>
              <a:buNone/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ru-KZ" b="0" i="0" u="none" strike="noStrike" spc="-6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</a:t>
            </a: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группы</a:t>
            </a:r>
            <a:r>
              <a:rPr lang="ru-KZ" b="0" i="0" u="none" strike="noStrike" spc="-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АПО</a:t>
            </a:r>
            <a:r>
              <a:rPr lang="ru-KZ" b="0" i="0" u="none" strike="noStrike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b="0" i="0" u="none" strike="noStrike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0" marR="27432" algn="r" fontAlgn="t">
              <a:buNone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Васильев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Н.А.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pPr marL="4809744" algn="l" fontAlgn="t">
              <a:lnSpc>
                <a:spcPts val="1605"/>
              </a:lnSpc>
            </a:pPr>
            <a:r>
              <a:rPr lang="ru-KZ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</a:t>
            </a:r>
            <a:r>
              <a:rPr lang="ru-KZ" b="0" i="0" u="none" strike="noStrike" spc="-8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KZ" b="0" i="0" u="none" strike="noStrike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ru-KZ" b="0" i="0" u="none" strike="noStrike" dirty="0">
              <a:effectLst/>
              <a:latin typeface="Arial" panose="020B0604020202020204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597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862D-68C1-F08C-0202-7B10117C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A1471-1497-8E9C-6874-31ECCA47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Вкладка фотогалерея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91F57A-186E-1CB0-47A0-6E9FA59BA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3680"/>
            <a:ext cx="5838122" cy="340557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0D5ADA-24DC-515D-4569-A24D4713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739" y="1248031"/>
            <a:ext cx="2716533" cy="47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13E0-E46C-54D2-1DDD-385A284D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75F34-D906-BC71-817B-E225CA0E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регистрации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7532D0-C188-74F5-D5A1-BECDA67B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9"/>
            <a:ext cx="5943636" cy="38743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094BBE-E1AA-9B25-3D58-81914DFD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13" y="1347551"/>
            <a:ext cx="2612140" cy="51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3EA3B-9DBB-7CAE-E8E3-8E172533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46732-0E72-72EA-4C7F-F6521FDA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6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Списки и таблицы страница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CAB6F-5F86-4E70-449F-602D43B8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524"/>
            <a:ext cx="4871053" cy="43309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A5663F-BA3D-8640-80B2-300E932F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33" y="1541726"/>
            <a:ext cx="2424494" cy="47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0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8BBC0-50E9-3F93-A22C-240387821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19E84-E613-64FE-F284-80FBA530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Вкладка о нас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9FA8C3-DE59-350F-5398-016F23FD2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789471"/>
            <a:ext cx="6490652" cy="392561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5DEBF0-327F-8999-70E3-8838CEB3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50" y="1391479"/>
            <a:ext cx="2226579" cy="4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6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3E4F2-89F6-A632-C0F3-4FB78D11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QR-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ссылка на сайт</a:t>
            </a:r>
            <a:endParaRPr lang="LID4096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6A29F93-7CF9-BD7A-0637-62F1D1A7A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384" y="2340061"/>
            <a:ext cx="6342346" cy="3305365"/>
          </a:xfrm>
        </p:spPr>
      </p:pic>
    </p:spTree>
    <p:extLst>
      <p:ext uri="{BB962C8B-B14F-4D97-AF65-F5344CB8AC3E}">
        <p14:creationId xmlns:p14="http://schemas.microsoft.com/office/powerpoint/2010/main" val="200878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01BF6-1906-3B98-C70D-D1B1C10D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Файловая структура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7C5260-B3C9-CF62-2983-386BFB21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328"/>
            <a:ext cx="7554379" cy="4277322"/>
          </a:xfrm>
        </p:spPr>
      </p:pic>
    </p:spTree>
    <p:extLst>
      <p:ext uri="{BB962C8B-B14F-4D97-AF65-F5344CB8AC3E}">
        <p14:creationId xmlns:p14="http://schemas.microsoft.com/office/powerpoint/2010/main" val="315948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DD6F81-B7BC-4A5B-CFDB-4E22A41C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36" y="73766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Заключение: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специализированной платформы для фильмов и сериалов — это не просто цифровой продукт, а импульс для трансформации культурного ландшафта страны. Проект станет мостом между зрителями и богатым наследием казахского кинематографа и не только, открывая доступ к уникальным историям, которые раньше оставались в тени глобальных платформ. Он решит ключевые проблемы аудитории: фрагментацию контента, языковые барьеры и нехватку легальных источников, предложив единое пространство с современным дизайном, персонализированными рекомендациями и поддержкой национальных языков.</a:t>
            </a:r>
          </a:p>
        </p:txBody>
      </p:sp>
    </p:spTree>
    <p:extLst>
      <p:ext uri="{BB962C8B-B14F-4D97-AF65-F5344CB8AC3E}">
        <p14:creationId xmlns:p14="http://schemas.microsoft.com/office/powerpoint/2010/main" val="184865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BA044-3387-3A7B-AF69-E7565912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  <a:endParaRPr lang="LID4096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58ECC3-0200-8361-BF78-B9E2ADD9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актуален, потому что в Казахстане растёт спрос на локальный кино- и сериальный контент, который слабо представлен на международных платформах. Многие зрители сталкиваются с высокими ценами подписок, языковым барьером и пиратством. Создание сайта с удобной навигацией, легальным доступом к казахстанским фильмам и сериалам, а также поддержкой местного языка решит эти проблемы, привлекая аудиторию, ценящую национальный контент, и снизит зависимость от нелегальных источников.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1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3102212-ADC4-C866-36D0-16DF65CD8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97" y="35078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Создать удобную онлайн-платформу для легального доступа к казахстанским фильмам и сериалам, объединяющую локальный контент, поддерживающую национальную культуру и снижающую зависимость от пиратства.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сайт с интуитивным интерфейсом, фильтрами по жанрам, годам и языкам.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Заключить партнёрства с киностудиями и правообладателями для наполнения каталога.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мультиязычность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(казахский, русский) и субтитры для широкой аудитории.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Внедрить модели монетизации: подписка, реклама, партнёрские программы.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маркетинговую кампанию для привлечения аудитории и популяризации платформы.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9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72C49-73BF-7E4A-4892-68D8850D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3BB0EA-BE95-DE92-7F72-D6155D2D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2944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фильмов и сериалов в Казахстане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заключается в их многогранном влиянии на общество, экономику и культуру: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Культурная идентичность — сохранение национальных традиций, языка и истории через сюжеты, доступные широкой аудитории.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вклад — развитие локальной киноиндустрии создаёт рабочие места, привлекает инвестиции и снижает зависимость от пиратства.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Социальное просвещение — поднимаются актуальные темы (экология, гендерное равенство, история), стимулируя общественные дискуссии.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инструмент — исторические драмы и экранизации классики упрощают изучение культурного наследия для молодёжи.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Международный имидж — продвижение казахстанского контента за рубежом укрепляет позиции страны в глобальной культурной среде.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4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DB196-B681-9FFF-5557-2A75BD5D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9F5013-D8D5-9F71-23CB-5AE7EFDC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981753"/>
            <a:ext cx="9351507" cy="54335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933692-C117-CEFD-6399-CA90728C0CDB}"/>
              </a:ext>
            </a:extLst>
          </p:cNvPr>
          <p:cNvSpPr txBox="1"/>
          <p:nvPr/>
        </p:nvSpPr>
        <p:spPr>
          <a:xfrm>
            <a:off x="846138" y="393394"/>
            <a:ext cx="568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характеристик 5 подобных сайтов</a:t>
            </a:r>
            <a:endParaRPr lang="LID4096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5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88B7-F929-8255-32F5-8E25BA67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8D8B15-2E71-FCBF-B232-936E6BD7B0FC}"/>
              </a:ext>
            </a:extLst>
          </p:cNvPr>
          <p:cNvSpPr txBox="1"/>
          <p:nvPr/>
        </p:nvSpPr>
        <p:spPr>
          <a:xfrm>
            <a:off x="658761" y="685825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Главная страница (</a:t>
            </a:r>
            <a:r>
              <a:rPr lang="en-US" dirty="0"/>
              <a:t>index.html)  </a:t>
            </a:r>
          </a:p>
          <a:p>
            <a:r>
              <a:rPr lang="en-US" dirty="0"/>
              <a:t>├── </a:t>
            </a:r>
            <a:r>
              <a:rPr lang="ru-RU" dirty="0"/>
              <a:t>О нас (</a:t>
            </a:r>
            <a:r>
              <a:rPr lang="en-US" dirty="0"/>
              <a:t>About.html)  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/>
              <a:t>│    ├── </a:t>
            </a:r>
            <a:r>
              <a:rPr lang="ru-RU" dirty="0"/>
              <a:t>Главный офис  </a:t>
            </a:r>
          </a:p>
          <a:p>
            <a:r>
              <a:rPr lang="en-US" dirty="0"/>
              <a:t>│</a:t>
            </a:r>
            <a:r>
              <a:rPr lang="ru-RU" dirty="0"/>
              <a:t>    ├── Обратная связь</a:t>
            </a:r>
          </a:p>
          <a:p>
            <a:r>
              <a:rPr lang="ru-RU" dirty="0"/>
              <a:t>│    └── Команда профессионалов   </a:t>
            </a:r>
          </a:p>
          <a:p>
            <a:r>
              <a:rPr lang="ru-RU" dirty="0"/>
              <a:t>│    ├── Фотогалерея </a:t>
            </a:r>
            <a:r>
              <a:rPr lang="en-US" dirty="0"/>
              <a:t>(gallery.html)</a:t>
            </a:r>
            <a:endParaRPr lang="ru-RU" dirty="0"/>
          </a:p>
          <a:p>
            <a:r>
              <a:rPr lang="ru-RU" dirty="0"/>
              <a:t>│    └──  Фото со съемок, постеры, мероприятия, анонсы</a:t>
            </a:r>
          </a:p>
          <a:p>
            <a:r>
              <a:rPr lang="ru-RU" dirty="0"/>
              <a:t>│ └── Списки и таблицы </a:t>
            </a:r>
            <a:r>
              <a:rPr lang="en-US" dirty="0"/>
              <a:t>(list-tables.html)</a:t>
            </a:r>
          </a:p>
          <a:p>
            <a:r>
              <a:rPr lang="ru-RU" dirty="0"/>
              <a:t>│ └──</a:t>
            </a:r>
            <a:r>
              <a:rPr lang="en-US" dirty="0"/>
              <a:t> </a:t>
            </a:r>
            <a:r>
              <a:rPr lang="ru-RU" dirty="0"/>
              <a:t>Рейтинг фильмов и сериалов</a:t>
            </a:r>
          </a:p>
          <a:p>
            <a:r>
              <a:rPr lang="ru-RU" dirty="0"/>
              <a:t>├── Фильмы (</a:t>
            </a:r>
            <a:r>
              <a:rPr lang="en-US" dirty="0"/>
              <a:t>films.html)  </a:t>
            </a:r>
          </a:p>
          <a:p>
            <a:r>
              <a:rPr lang="en-US" dirty="0"/>
              <a:t>│    </a:t>
            </a:r>
            <a:r>
              <a:rPr lang="ru-RU" dirty="0"/>
              <a:t>└</a:t>
            </a:r>
            <a:r>
              <a:rPr lang="en-US" dirty="0"/>
              <a:t>── </a:t>
            </a:r>
            <a:r>
              <a:rPr lang="ru-RU" dirty="0"/>
              <a:t>Популярные фильмы  </a:t>
            </a:r>
          </a:p>
          <a:p>
            <a:r>
              <a:rPr lang="en-US" dirty="0"/>
              <a:t>│ </a:t>
            </a:r>
            <a:r>
              <a:rPr lang="ru-RU" dirty="0"/>
              <a:t>└</a:t>
            </a:r>
            <a:r>
              <a:rPr lang="en-US" dirty="0"/>
              <a:t>── </a:t>
            </a:r>
            <a:r>
              <a:rPr lang="ru-RU" dirty="0"/>
              <a:t>Отзывы к фильмам       </a:t>
            </a:r>
          </a:p>
          <a:p>
            <a:r>
              <a:rPr lang="ru-RU" dirty="0"/>
              <a:t>├── Сериалы (</a:t>
            </a:r>
            <a:r>
              <a:rPr lang="en-US" dirty="0"/>
              <a:t>series.html)</a:t>
            </a:r>
            <a:endParaRPr lang="ru-RU" dirty="0"/>
          </a:p>
          <a:p>
            <a:r>
              <a:rPr lang="ru-RU" dirty="0"/>
              <a:t>├── Популярные сериалы</a:t>
            </a:r>
            <a:r>
              <a:rPr lang="en-US" dirty="0"/>
              <a:t>  </a:t>
            </a:r>
          </a:p>
          <a:p>
            <a:r>
              <a:rPr lang="en-US" dirty="0"/>
              <a:t>│    ├── </a:t>
            </a:r>
            <a:r>
              <a:rPr lang="ru-RU" dirty="0"/>
              <a:t>Отзывы к сериалам</a:t>
            </a:r>
          </a:p>
          <a:p>
            <a:r>
              <a:rPr lang="ru-RU" dirty="0"/>
              <a:t>│    └── Возможность комментирования  </a:t>
            </a:r>
          </a:p>
          <a:p>
            <a:r>
              <a:rPr lang="ru-RU" dirty="0"/>
              <a:t>├── Регистрация (</a:t>
            </a:r>
            <a:r>
              <a:rPr lang="en-US" dirty="0"/>
              <a:t>registration.html)  </a:t>
            </a:r>
          </a:p>
          <a:p>
            <a:r>
              <a:rPr lang="en-US" dirty="0"/>
              <a:t>│    ├── </a:t>
            </a:r>
            <a:r>
              <a:rPr lang="ru-RU" dirty="0"/>
              <a:t>Преимущества регистрации</a:t>
            </a:r>
          </a:p>
          <a:p>
            <a:r>
              <a:rPr lang="en-US" dirty="0"/>
              <a:t>│</a:t>
            </a:r>
            <a:r>
              <a:rPr lang="ru-RU" dirty="0"/>
              <a:t>    ├── Обратная связь</a:t>
            </a:r>
          </a:p>
        </p:txBody>
      </p:sp>
    </p:spTree>
    <p:extLst>
      <p:ext uri="{BB962C8B-B14F-4D97-AF65-F5344CB8AC3E}">
        <p14:creationId xmlns:p14="http://schemas.microsoft.com/office/powerpoint/2010/main" val="242283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875F6-B017-9EFB-9EA2-8C693822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73DE4-F733-E230-773A-AA7ACBAF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 адаптацией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12AF74B-2801-7DE4-5DE2-D0FAB4D6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605"/>
            <a:ext cx="6100194" cy="3299499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765CE3-BBDA-26B9-7B43-309C9B15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4" y="1737134"/>
            <a:ext cx="2092866" cy="44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3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69E8-8895-F7A4-5573-C490815A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83BD8-6876-DAF4-1451-3A09376D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Вкладка фильмы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9C46A0-DD38-EC3A-00F3-3DCB6E3EC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456" y="1943612"/>
            <a:ext cx="5485006" cy="339530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00141-2120-8BDC-D8C4-5D45D25B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3" y="1361662"/>
            <a:ext cx="2968222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8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505B-9C7B-2CAB-06A7-F1A6C67B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Вкладка сериалы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7EA37F-9319-0F40-0720-B6E3CB5FB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78810" cy="352978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D0E737-DFCD-4772-D561-D8B6469C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291" y="1349155"/>
            <a:ext cx="2424188" cy="50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32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560</Words>
  <Application>Microsoft Office PowerPoint</Application>
  <PresentationFormat>Широкоэкранный</PresentationFormat>
  <Paragraphs>71</Paragraphs>
  <Slides>16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Презентация PowerPoint</vt:lpstr>
      <vt:lpstr>Актуальность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Главная страница с адаптацией</vt:lpstr>
      <vt:lpstr>Вкладка фильмы</vt:lpstr>
      <vt:lpstr>Вкладка сериалы</vt:lpstr>
      <vt:lpstr>Вкладка фотогалерея</vt:lpstr>
      <vt:lpstr>Страница регистрации</vt:lpstr>
      <vt:lpstr>Списки и таблицы страница</vt:lpstr>
      <vt:lpstr>Вкладка о нас</vt:lpstr>
      <vt:lpstr>QR-код ссылка на сайт</vt:lpstr>
      <vt:lpstr>Файловая структура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 Bоev</dc:creator>
  <cp:lastModifiedBy>Nikita Vasilyev</cp:lastModifiedBy>
  <cp:revision>4</cp:revision>
  <dcterms:created xsi:type="dcterms:W3CDTF">2025-05-14T23:11:23Z</dcterms:created>
  <dcterms:modified xsi:type="dcterms:W3CDTF">2025-05-15T00:36:52Z</dcterms:modified>
</cp:coreProperties>
</file>